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334" r:id="rId2"/>
    <p:sldId id="327" r:id="rId3"/>
    <p:sldId id="328" r:id="rId4"/>
    <p:sldId id="335" r:id="rId5"/>
    <p:sldId id="329" r:id="rId6"/>
    <p:sldId id="330" r:id="rId7"/>
    <p:sldId id="337" r:id="rId8"/>
    <p:sldId id="339" r:id="rId9"/>
    <p:sldId id="340" r:id="rId10"/>
    <p:sldId id="33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00FF"/>
    <a:srgbClr val="33CC33"/>
    <a:srgbClr val="FF0000"/>
    <a:srgbClr val="FFFF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E935A-9072-4C6D-A862-E9E94A88A34E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F8008-3832-4074-A00A-B5C4ACD16C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084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453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48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49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24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2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43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70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072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20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474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60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77A42-8EFD-4768-AF36-99C1F7C18BE0}" type="datetimeFigureOut">
              <a:rPr lang="ru-RU" smtClean="0"/>
              <a:pPr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945BC-45A6-4FB2-8DC3-6D3E83B9CB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271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30.png"/><Relationship Id="rId4" Type="http://schemas.microsoft.com/office/2007/relationships/hdphoto" Target="../media/hdphoto9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7.wdp"/><Relationship Id="rId7" Type="http://schemas.openxmlformats.org/officeDocument/2006/relationships/image" Target="../media/image2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89"/>
          <a:stretch/>
        </p:blipFill>
        <p:spPr>
          <a:xfrm>
            <a:off x="0" y="-3343"/>
            <a:ext cx="9144000" cy="68297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718" y="2946110"/>
            <a:ext cx="7218548" cy="3484318"/>
          </a:xfrm>
        </p:spPr>
        <p:txBody>
          <a:bodyPr>
            <a:prstTxWarp prst="textArchDown">
              <a:avLst/>
            </a:prstTxWarp>
            <a:noAutofit/>
          </a:bodyPr>
          <a:lstStyle/>
          <a:p>
            <a:pPr marL="0" indent="0">
              <a:buNone/>
            </a:pPr>
            <a:r>
              <a:rPr lang="ru-RU" sz="115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Mistral" panose="03090702030407020403" pitchFamily="66" charset="0"/>
              </a:rPr>
              <a:t>КРЫЛО АНГЕЛА</a:t>
            </a:r>
            <a:endParaRPr lang="ru-RU" sz="115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Mistral" panose="03090702030407020403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3" b="26626"/>
          <a:stretch/>
        </p:blipFill>
        <p:spPr>
          <a:xfrm>
            <a:off x="287524" y="535985"/>
            <a:ext cx="8424936" cy="4310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301324" y="4624142"/>
            <a:ext cx="4573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istral" panose="03090702030407020403" pitchFamily="66" charset="0"/>
              </a:rPr>
              <a:t>ВОЛОНТЁРСКИЙ ОТРЯД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3" name="Picture 2" descr="D:\Рабочй стол\i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583" y1="38211" x2="7500" y2="42276"/>
                        <a14:foregroundMark x1="10833" y1="8130" x2="11250" y2="90244"/>
                        <a14:foregroundMark x1="2500" y1="78862" x2="6250" y2="68293"/>
                        <a14:foregroundMark x1="90208" y1="9756" x2="89375" y2="86179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188640"/>
            <a:ext cx="6408712" cy="131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95250" y="-160888"/>
            <a:ext cx="4185633" cy="1344111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istral" panose="03090702030407020403" pitchFamily="66" charset="0"/>
              </a:rPr>
              <a:t>БУГУЛЬМИНСКИЕ КАДЕТЫ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pic>
        <p:nvPicPr>
          <p:cNvPr id="1027" name="Picture 3" descr="D:\Рабочй стол\HiRe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74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117" y="1218394"/>
            <a:ext cx="3140511" cy="377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D:\Вера\Рабочий стол\Новая папка\pr_source.jpg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625" b="82520" l="15625" r="85352">
                        <a14:foregroundMark x1="29297" y1="19922" x2="29297" y2="19922"/>
                        <a14:foregroundMark x1="26270" y1="22656" x2="23926" y2="42773"/>
                        <a14:foregroundMark x1="25000" y1="39746" x2="35547" y2="53516"/>
                        <a14:foregroundMark x1="31738" y1="54102" x2="50195" y2="81738"/>
                        <a14:foregroundMark x1="31445" y1="50195" x2="53809" y2="80469"/>
                        <a14:foregroundMark x1="38574" y1="53516" x2="56250" y2="79199"/>
                        <a14:foregroundMark x1="48047" y1="81934" x2="56641" y2="79297"/>
                        <a14:foregroundMark x1="65820" y1="19824" x2="77734" y2="25293"/>
                        <a14:foregroundMark x1="76563" y1="25977" x2="74609" y2="42773"/>
                        <a14:foregroundMark x1="73145" y1="42578" x2="56641" y2="63574"/>
                        <a14:foregroundMark x1="56836" y1="80176" x2="50488" y2="82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64705"/>
            <a:ext cx="4557155" cy="4671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983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Рабочй стол\картинки\фоны\4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6912768" cy="692534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Рабочй стол\image_image_5783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>
                        <a14:foregroundMark x1="77867" y1="49511" x2="77867" y2="49511"/>
                        <a14:foregroundMark x1="79100" y1="51911" x2="79100" y2="51911"/>
                        <a14:foregroundMark x1="79533" y1="48267" x2="79100" y2="51911"/>
                        <a14:foregroundMark x1="49833" y1="10489" x2="49533" y2="15156"/>
                        <a14:foregroundMark x1="49700" y1="80622" x2="51833" y2="86444"/>
                        <a14:foregroundMark x1="63800" y1="77556" x2="67867" y2="82844"/>
                        <a14:foregroundMark x1="42133" y1="46667" x2="43933" y2="44044"/>
                        <a14:foregroundMark x1="43167" y1="57156" x2="44833" y2="52133"/>
                        <a14:foregroundMark x1="56833" y1="62622" x2="56667" y2="61022"/>
                        <a14:backgroundMark x1="35167" y1="40800" x2="40000" y2="32933"/>
                        <a14:backgroundMark x1="39533" y1="34133" x2="47433" y2="26889"/>
                        <a14:backgroundMark x1="41136" y1="36970" x2="58273" y2="60788"/>
                        <a14:backgroundMark x1="40364" y1="57152" x2="64909" y2="42424"/>
                        <a14:backgroundMark x1="56727" y1="32121" x2="63273" y2="40424"/>
                        <a14:backgroundMark x1="45227" y1="34364" x2="35227" y2="51515"/>
                        <a14:backgroundMark x1="40227" y1="30727" x2="51727" y2="73758"/>
                        <a14:backgroundMark x1="50545" y1="24061" x2="56455" y2="41394"/>
                        <a14:backgroundMark x1="43091" y1="45879" x2="43091" y2="45879"/>
                        <a14:backgroundMark x1="43091" y1="51091" x2="44182" y2="59576"/>
                        <a14:backgroundMark x1="41455" y1="43030" x2="43409" y2="53515"/>
                        <a14:backgroundMark x1="54182" y1="57576" x2="57182" y2="65273"/>
                        <a14:backgroundMark x1="41727" y1="40000" x2="44636" y2="48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7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1916832"/>
            <a:ext cx="3528392" cy="4752528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cs typeface="Microsoft New Tai Lue" panose="020B0502040204020203" pitchFamily="34" charset="0"/>
              </a:rPr>
              <a:t>ПРАВИЛЬНЫЙ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  <a:cs typeface="Microsoft New Tai Lue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3307044"/>
            <a:ext cx="2789521" cy="1800200"/>
          </a:xfrm>
          <a:prstGeom prst="rect">
            <a:avLst/>
          </a:prstGeom>
        </p:spPr>
        <p:txBody>
          <a:bodyPr wrap="square">
            <a:prstTxWarp prst="textArchDown">
              <a:avLst/>
            </a:prstTxWarp>
            <a:spAutoFit/>
          </a:bodyPr>
          <a:lstStyle/>
          <a:p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ru-RU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В Ы Б О Р</a:t>
            </a:r>
            <a:endParaRPr lang="ru-RU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59" r="100000">
                        <a14:foregroundMark x1="10564" y1="56359" x2="13979" y2="68495"/>
                        <a14:foregroundMark x1="15886" y1="69410" x2="22319" y2="76309"/>
                        <a14:foregroundMark x1="27006" y1="77972" x2="49801" y2="90108"/>
                        <a14:foregroundMark x1="50675" y1="90108" x2="90469" y2="58936"/>
                        <a14:foregroundMark x1="72121" y1="79551" x2="86656" y2="67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386" y="2218717"/>
            <a:ext cx="2532459" cy="250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65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й стол\картинки\фоны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882"/>
            <a:ext cx="9183843" cy="6887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362" y="538632"/>
            <a:ext cx="6812002" cy="552748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94"/>
          <a:stretch/>
        </p:blipFill>
        <p:spPr>
          <a:xfrm>
            <a:off x="467544" y="260648"/>
            <a:ext cx="7805400" cy="3536555"/>
          </a:xfrm>
        </p:spPr>
      </p:pic>
      <p:sp>
        <p:nvSpPr>
          <p:cNvPr id="2" name="TextBox 1"/>
          <p:cNvSpPr txBox="1"/>
          <p:nvPr/>
        </p:nvSpPr>
        <p:spPr>
          <a:xfrm>
            <a:off x="3109901" y="2568132"/>
            <a:ext cx="2924198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ФАКЕЛ</a:t>
            </a:r>
            <a:endParaRPr lang="ru-RU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152492" y="404664"/>
            <a:ext cx="6968663" cy="6048672"/>
          </a:xfrm>
        </p:spPr>
        <p:txBody>
          <a:bodyPr>
            <a:prstTxWarp prst="textArchDown">
              <a:avLst/>
            </a:prstTxWarp>
            <a:normAutofit/>
          </a:bodyPr>
          <a:lstStyle/>
          <a:p>
            <a:r>
              <a:rPr lang="ru-RU" sz="5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mpact" panose="020B0806030902050204" pitchFamily="34" charset="0"/>
              </a:rPr>
              <a:t>    </a:t>
            </a:r>
            <a:r>
              <a:rPr lang="ru-RU" sz="5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mpact" panose="020B0806030902050204" pitchFamily="34" charset="0"/>
              </a:rPr>
              <a:t> Военно-патриотический 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mpact" panose="020B0806030902050204" pitchFamily="34" charset="0"/>
              </a:rPr>
              <a:t>клуб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59" r="100000">
                        <a14:foregroundMark x1="10564" y1="56359" x2="13979" y2="68495"/>
                        <a14:foregroundMark x1="15886" y1="69410" x2="22319" y2="76309"/>
                        <a14:foregroundMark x1="27006" y1="77972" x2="49801" y2="90108"/>
                        <a14:foregroundMark x1="50675" y1="90108" x2="90469" y2="58936"/>
                        <a14:foregroundMark x1="72121" y1="79551" x2="86656" y2="67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80" y="3360422"/>
            <a:ext cx="2832732" cy="270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5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Рабочй стол\картинки\фоны\0015-024-Blin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06114"/>
            <a:ext cx="6488890" cy="64718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306" y="642752"/>
            <a:ext cx="6071573" cy="52746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75635" y="642752"/>
            <a:ext cx="5544913" cy="6044470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НАУЧНОЕ ОБЩЕСТВО КАДЕТ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9643" y="4941168"/>
            <a:ext cx="3514520" cy="1325563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8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КВАНТ</a:t>
            </a:r>
            <a:endParaRPr lang="ru-RU" sz="8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59" r="100000">
                        <a14:foregroundMark x1="10564" y1="56359" x2="13979" y2="68495"/>
                        <a14:foregroundMark x1="15886" y1="69410" x2="22319" y2="76309"/>
                        <a14:foregroundMark x1="27006" y1="77972" x2="49801" y2="90108"/>
                        <a14:foregroundMark x1="50675" y1="90108" x2="90469" y2="58936"/>
                        <a14:foregroundMark x1="72121" y1="79551" x2="86656" y2="67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377" y="1670376"/>
            <a:ext cx="3500262" cy="334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9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" y="6749"/>
            <a:ext cx="9143644" cy="68512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1739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бочй стол\картинки\фоны\4e19bde6157315597aed3269d23725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4550"/>
            <a:ext cx="9144000" cy="729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6983">
            <a:off x="767545" y="44624"/>
            <a:ext cx="7465723" cy="75908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446" y="887358"/>
            <a:ext cx="4679938" cy="57820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124744"/>
            <a:ext cx="2791222" cy="1325563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 ВОСПЕВАЕМ </a:t>
            </a:r>
            <a:br>
              <a:rPr lang="ru-RU" sz="3600" b="1" dirty="0" smtClean="0">
                <a:solidFill>
                  <a:srgbClr val="FF0000"/>
                </a:solidFill>
                <a:latin typeface="Century" panose="020406040505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 ОТЕЧЕСТВО</a:t>
            </a:r>
            <a:endParaRPr lang="ru-RU" sz="3600" b="1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59" r="100000">
                        <a14:foregroundMark x1="10564" y1="56359" x2="13979" y2="68495"/>
                        <a14:foregroundMark x1="15886" y1="69410" x2="22319" y2="76309"/>
                        <a14:foregroundMark x1="27006" y1="77972" x2="49801" y2="90108"/>
                        <a14:foregroundMark x1="50675" y1="90108" x2="90469" y2="58936"/>
                        <a14:foregroundMark x1="72121" y1="79551" x2="86656" y2="67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190" y="1628800"/>
            <a:ext cx="388843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48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96" y="0"/>
            <a:ext cx="9148495" cy="68677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56" y="-397100"/>
            <a:ext cx="7200800" cy="7200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374365"/>
            <a:ext cx="4320480" cy="3907783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r>
              <a:rPr lang="ru-RU" sz="6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       </a:t>
            </a:r>
            <a:r>
              <a:rPr lang="ru-RU" sz="4000" b="1" dirty="0" smtClean="0">
                <a:solidFill>
                  <a:srgbClr val="FF5050"/>
                </a:solidFill>
                <a:latin typeface="Century" panose="02040604050505020304" pitchFamily="18" charset="0"/>
              </a:rPr>
              <a:t>ЗЕМЛЯНАМ О ЗЕМЛЕ</a:t>
            </a: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505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Century" panose="020406040505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26"/>
          <a:stretch/>
        </p:blipFill>
        <p:spPr>
          <a:xfrm>
            <a:off x="2059446" y="3576255"/>
            <a:ext cx="5295324" cy="24850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75254" y="1691449"/>
            <a:ext cx="2381582" cy="17909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9969" r="96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651" y="2767327"/>
            <a:ext cx="1987296" cy="152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59" r="100000">
                        <a14:foregroundMark x1="10564" y1="56359" x2="13979" y2="68495"/>
                        <a14:foregroundMark x1="15886" y1="69410" x2="22319" y2="76309"/>
                        <a14:foregroundMark x1="27006" y1="77972" x2="49801" y2="90108"/>
                        <a14:foregroundMark x1="50675" y1="90108" x2="90469" y2="58936"/>
                        <a14:foregroundMark x1="72121" y1="79551" x2="86656" y2="67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728" y="2767327"/>
            <a:ext cx="2736236" cy="261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44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Рабочй стол\картинки\фоны\4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24528" cy="69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Рабочй стол\image_image_5783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>
                        <a14:foregroundMark x1="77867" y1="49511" x2="77867" y2="49511"/>
                        <a14:foregroundMark x1="79100" y1="51911" x2="79100" y2="51911"/>
                        <a14:foregroundMark x1="79533" y1="48267" x2="79100" y2="51911"/>
                        <a14:foregroundMark x1="49833" y1="10489" x2="49533" y2="15156"/>
                        <a14:foregroundMark x1="49700" y1="80622" x2="51833" y2="86444"/>
                        <a14:foregroundMark x1="63800" y1="77556" x2="67867" y2="82844"/>
                        <a14:foregroundMark x1="42133" y1="46667" x2="43933" y2="44044"/>
                        <a14:foregroundMark x1="43167" y1="57156" x2="44833" y2="52133"/>
                        <a14:foregroundMark x1="56833" y1="62622" x2="56667" y2="61022"/>
                        <a14:backgroundMark x1="35167" y1="40800" x2="40000" y2="32933"/>
                        <a14:backgroundMark x1="39533" y1="34133" x2="47433" y2="2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264" y="-490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1916832"/>
            <a:ext cx="3528392" cy="4752528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cs typeface="Microsoft New Tai Lue" panose="020B0502040204020203" pitchFamily="34" charset="0"/>
              </a:rPr>
              <a:t>ПРАВИЛЬНЫЙ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  <a:cs typeface="Microsoft New Tai Lue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3307044"/>
            <a:ext cx="2789521" cy="1800200"/>
          </a:xfrm>
          <a:prstGeom prst="rect">
            <a:avLst/>
          </a:prstGeom>
        </p:spPr>
        <p:txBody>
          <a:bodyPr wrap="square">
            <a:prstTxWarp prst="textArchDown">
              <a:avLst/>
            </a:prstTxWarp>
            <a:spAutoFit/>
          </a:bodyPr>
          <a:lstStyle/>
          <a:p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ru-RU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В Ы Б О Р</a:t>
            </a:r>
            <a:endParaRPr lang="ru-RU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25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355976" y="731837"/>
            <a:ext cx="4533947" cy="3633267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3600" dirty="0" smtClean="0">
              <a:solidFill>
                <a:srgbClr val="0066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0DE3B97-5424-4862-9237-E28BC326508F}" type="datetime1">
              <a:rPr lang="ru-RU"/>
              <a:pPr>
                <a:defRPr/>
              </a:pPr>
              <a:t>23.11.2016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CEFDC-BB2B-4934-A705-E0D203C3AB0E}" type="slidenum">
              <a:rPr lang="ru-RU"/>
              <a:pPr>
                <a:defRPr/>
              </a:pPr>
              <a:t>8</a:t>
            </a:fld>
            <a:endParaRPr lang="ru-RU"/>
          </a:p>
        </p:txBody>
      </p:sp>
      <p:pic>
        <p:nvPicPr>
          <p:cNvPr id="1026" name="Picture 2" descr="D:\Рабочй стол\детское объединение\ШКОЛА ВЫЖИВАНИ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426"/>
            <a:ext cx="8592956" cy="644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68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Desktop\юид\юид документы\эмблема.png"/>
          <p:cNvPicPr>
            <a:picLocks noChangeAspect="1" noChangeArrowheads="1"/>
          </p:cNvPicPr>
          <p:nvPr/>
        </p:nvPicPr>
        <p:blipFill>
          <a:blip r:embed="rId2" cstate="print"/>
          <a:srcRect l="1279" r="48880" b="25220"/>
          <a:stretch>
            <a:fillRect/>
          </a:stretch>
        </p:blipFill>
        <p:spPr bwMode="auto">
          <a:xfrm>
            <a:off x="1331640" y="229423"/>
            <a:ext cx="6447660" cy="6485838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40327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1424</TotalTime>
  <Words>39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КРЫЛО АНГЕЛА</vt:lpstr>
      <vt:lpstr>     Военно-патриотический  клуб</vt:lpstr>
      <vt:lpstr>КВАНТ</vt:lpstr>
      <vt:lpstr>Презентация PowerPoint</vt:lpstr>
      <vt:lpstr> ВОСПЕВАЕМ   ОТЕЧЕСТВО</vt:lpstr>
      <vt:lpstr>        ЗЕМЛЯНАМ О ЗЕМЛЕ</vt:lpstr>
      <vt:lpstr>  ПРАВИЛЬНЫЙ</vt:lpstr>
      <vt:lpstr>Презентация PowerPoint</vt:lpstr>
      <vt:lpstr>Презентация PowerPoint</vt:lpstr>
      <vt:lpstr>  ПРАВИЛЬНЫЙ</vt:lpstr>
    </vt:vector>
  </TitlesOfParts>
  <Company>СОШ №5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ПИОНЕРЫ</dc:title>
  <dc:creator>НАДЕЖДА</dc:creator>
  <cp:lastModifiedBy>USER</cp:lastModifiedBy>
  <cp:revision>157</cp:revision>
  <dcterms:created xsi:type="dcterms:W3CDTF">2008-11-17T00:45:11Z</dcterms:created>
  <dcterms:modified xsi:type="dcterms:W3CDTF">2016-11-23T05:15:20Z</dcterms:modified>
</cp:coreProperties>
</file>